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79" r:id="rId2"/>
  </p:sldMasterIdLst>
  <p:sldIdLst>
    <p:sldId id="256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108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presProps" Target="pres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theme" Target="theme/theme1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71B373C-3C9A-EFE9-559A-CA3D44C447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ACA6EC4-98C8-F3C6-D70B-62A012AF20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A3F5887-D8B5-82CC-8FBE-3960EFDB90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924F43-F4DE-483F-8A2F-F1164E59E21B}" type="datetimeFigureOut">
              <a:rPr lang="pt-BR" smtClean="0"/>
              <a:t>23/11/2022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56AAB14-3493-FF42-3609-895C4E2592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B7FB313-5365-1860-324D-AD13C1D7ED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9711C-EE37-464B-B369-D6AD4949866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134144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AE7B02-D137-F812-24AD-A193C2F6E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699AFB98-1A9D-58D6-ECEF-852007AD37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16DD39E-61B7-B042-FF9C-BDA0106EB9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924F43-F4DE-483F-8A2F-F1164E59E21B}" type="datetimeFigureOut">
              <a:rPr lang="pt-BR" smtClean="0"/>
              <a:t>23/11/2022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68172EF-D414-F538-E93C-875D444D9C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C5BC036-9FD5-8C08-A0F6-68A56B6F5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9711C-EE37-464B-B369-D6AD4949866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12282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4543A571-9F3E-C46E-3488-C7228BD458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951ED462-E6FD-3C4F-88E2-1E3B9B741F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8E4243B-F06E-D973-B7BB-10D7BB71E9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924F43-F4DE-483F-8A2F-F1164E59E21B}" type="datetimeFigureOut">
              <a:rPr lang="pt-BR" smtClean="0"/>
              <a:t>23/11/2022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4019D8D-99F3-D570-8D03-4792C14CB0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721E3C9-DFF1-1B84-E584-84333C7F1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9711C-EE37-464B-B369-D6AD4949866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732103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11/23/2022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55885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A415E2-802A-595F-8CFE-E36266EC1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30AF406-DB8E-F7F6-72C6-6E1C36ACA1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6F42942-433F-FB38-DD0F-1441223266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924F43-F4DE-483F-8A2F-F1164E59E21B}" type="datetimeFigureOut">
              <a:rPr lang="pt-BR" smtClean="0"/>
              <a:t>23/11/2022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61B8129-AABF-D843-AC00-35DD0862F4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0E70833-89B6-17C9-BE02-ABB6D734FB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9711C-EE37-464B-B369-D6AD4949866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542519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3AF4603-AB72-C0C1-D6AE-2F9F4EFA4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FDD85BB-1E04-D075-F8B8-8407886558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F1364EC-92FE-40FC-9C63-0DCC95CD9E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924F43-F4DE-483F-8A2F-F1164E59E21B}" type="datetimeFigureOut">
              <a:rPr lang="pt-BR" smtClean="0"/>
              <a:t>23/11/2022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1D460D2-1351-21F1-5D0A-DE188DC42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C792F84-3B5E-404F-B0C6-8C34A03B9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9711C-EE37-464B-B369-D6AD4949866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359910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4FB25F-042D-F88A-5B63-68F3996046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E046CBB-C7CC-180F-EB43-E29309A940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0CF22C44-579D-0333-1461-837BAE8078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BBA557AC-C40B-2C1A-A5E9-DE83A1234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924F43-F4DE-483F-8A2F-F1164E59E21B}" type="datetimeFigureOut">
              <a:rPr lang="pt-BR" smtClean="0"/>
              <a:t>23/11/2022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EE1F1DC6-4238-B34B-097E-46129FB3A3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F4B51D24-467D-B3B1-61BA-74E06970A0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9711C-EE37-464B-B369-D6AD4949866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9345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8895EE-DC4F-214A-18E6-8168DB1427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410FC4E-9988-CDAD-8968-DF5CE0F923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2F117BEE-B79B-6247-5A53-C0AD2E8A71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E8681A1F-69CC-4473-F2CE-86B8EDA1E4D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B53470A5-4DF3-3CE8-E76E-E975381EF96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E95B9209-F33A-5DE4-A574-306937DBD1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924F43-F4DE-483F-8A2F-F1164E59E21B}" type="datetimeFigureOut">
              <a:rPr lang="pt-BR" smtClean="0"/>
              <a:t>23/11/2022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F9E30E4A-B4C5-CBDB-5F72-B01C11CCD0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5E726914-4C25-03AB-E059-8F53BFFF3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9711C-EE37-464B-B369-D6AD4949866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634896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36F0908-5C4A-D7EB-D97B-1C5A816CA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33E9EAE4-65D9-2C4D-541E-1DB6639C44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924F43-F4DE-483F-8A2F-F1164E59E21B}" type="datetimeFigureOut">
              <a:rPr lang="pt-BR" smtClean="0"/>
              <a:t>23/11/2022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9485F127-13D8-D405-A423-320D308D37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3C6A23CC-3A1C-D4E2-EF8E-9146ADCB8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9711C-EE37-464B-B369-D6AD4949866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445891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91246276-F35F-E73F-868A-3A190540D5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924F43-F4DE-483F-8A2F-F1164E59E21B}" type="datetimeFigureOut">
              <a:rPr lang="pt-BR" smtClean="0"/>
              <a:t>23/11/2022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AE962640-7B52-43CD-3F55-10CC2CDBEA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60021D62-C6F0-6C13-26F7-8D8016B47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9711C-EE37-464B-B369-D6AD4949866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411339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AE78BE-050B-E805-CB98-21A1DD71F9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D305E84-7D41-4359-EB2B-0AE45B6215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7EE096A6-EB9B-B236-559D-D30B3B6BD1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3C141D2B-7472-7467-3B5F-C3783780B8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924F43-F4DE-483F-8A2F-F1164E59E21B}" type="datetimeFigureOut">
              <a:rPr lang="pt-BR" smtClean="0"/>
              <a:t>23/11/2022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699E3B2D-356A-C39C-173E-FEE945151B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54FA905-B8C2-D9AC-C37F-D7F64A548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9711C-EE37-464B-B369-D6AD4949866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924321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AA4FEB-11A2-78B3-38BA-763523A151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911608B7-264A-F648-04A1-3F48C6E19E0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BBA8E41-A465-6109-361D-62F62B807F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F2A4C239-CE63-0D37-2D61-43DF041DCB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924F43-F4DE-483F-8A2F-F1164E59E21B}" type="datetimeFigureOut">
              <a:rPr lang="pt-BR" smtClean="0"/>
              <a:t>23/11/2022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1618142-585F-D4DE-B2D2-1A13E3ADFE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2B37FDFC-5C7C-474B-450D-05972AC98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69711C-EE37-464B-B369-D6AD4949866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936168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612503F8-ECA4-1D78-DCA6-83C5D90CD2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29CE359-9235-4E29-6497-C086649027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9D84B58-F2C7-E13C-10ED-2425E21818B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924F43-F4DE-483F-8A2F-F1164E59E21B}" type="datetimeFigureOut">
              <a:rPr lang="pt-BR" smtClean="0"/>
              <a:t>23/11/2022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9DB1C01-C6C9-5882-DA77-48C0199FD2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1ABB0CD-3295-7B68-BDCF-A7B8D9C193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69711C-EE37-464B-B369-D6AD4949866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29488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11/23/2022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769812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8" r:id="rId1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9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7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5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5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FEBD5B-5B6B-7959-B368-10581FE6A1D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A6B529D-A960-1E57-9B61-25AE8FF898B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107910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211ED5-B598-1914-2FB1-E627A8770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4" y="0"/>
            <a:ext cx="10353762" cy="1257300"/>
          </a:xfrm>
        </p:spPr>
        <p:txBody>
          <a:bodyPr/>
          <a:lstStyle/>
          <a:p>
            <a:r>
              <a:rPr lang="pt-BR" dirty="0" err="1"/>
              <a:t>Conclusion</a:t>
            </a:r>
            <a:endParaRPr lang="pt-BR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B890692B-2C72-BDEB-54D8-B03F6847EA6C}"/>
              </a:ext>
            </a:extLst>
          </p:cNvPr>
          <p:cNvSpPr txBox="1"/>
          <p:nvPr/>
        </p:nvSpPr>
        <p:spPr>
          <a:xfrm>
            <a:off x="868023" y="781052"/>
            <a:ext cx="723166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/>
              <a:t>My</a:t>
            </a:r>
            <a:r>
              <a:rPr lang="pt-BR" dirty="0"/>
              <a:t> </a:t>
            </a:r>
            <a:r>
              <a:rPr lang="pt-BR" dirty="0" err="1"/>
              <a:t>dataset</a:t>
            </a:r>
            <a:r>
              <a:rPr lang="pt-BR" dirty="0"/>
              <a:t> </a:t>
            </a:r>
            <a:r>
              <a:rPr lang="pt-BR" dirty="0" err="1"/>
              <a:t>is</a:t>
            </a:r>
            <a:r>
              <a:rPr lang="pt-BR" dirty="0"/>
              <a:t> still </a:t>
            </a:r>
            <a:r>
              <a:rPr lang="pt-BR" dirty="0" err="1"/>
              <a:t>low</a:t>
            </a:r>
            <a:r>
              <a:rPr lang="pt-BR" dirty="0"/>
              <a:t> </a:t>
            </a:r>
            <a:r>
              <a:rPr lang="pt-BR" dirty="0" err="1"/>
              <a:t>quality</a:t>
            </a:r>
            <a:endParaRPr lang="pt-BR" dirty="0"/>
          </a:p>
          <a:p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err="1"/>
              <a:t>Lots</a:t>
            </a:r>
            <a:r>
              <a:rPr lang="pt-BR" dirty="0"/>
              <a:t> </a:t>
            </a:r>
            <a:r>
              <a:rPr lang="pt-BR" dirty="0" err="1"/>
              <a:t>of</a:t>
            </a:r>
            <a:r>
              <a:rPr lang="pt-BR" dirty="0"/>
              <a:t> false positives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err="1"/>
              <a:t>Need</a:t>
            </a:r>
            <a:r>
              <a:rPr lang="pt-BR" dirty="0"/>
              <a:t> </a:t>
            </a:r>
            <a:r>
              <a:rPr lang="pt-BR" dirty="0" err="1"/>
              <a:t>to</a:t>
            </a:r>
            <a:r>
              <a:rPr lang="pt-BR" dirty="0"/>
              <a:t> define </a:t>
            </a:r>
            <a:r>
              <a:rPr lang="pt-BR" dirty="0" err="1"/>
              <a:t>better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difference</a:t>
            </a:r>
            <a:r>
              <a:rPr lang="pt-BR" dirty="0"/>
              <a:t> </a:t>
            </a:r>
            <a:r>
              <a:rPr lang="pt-BR" dirty="0" err="1"/>
              <a:t>between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two</a:t>
            </a:r>
            <a:r>
              <a:rPr lang="pt-BR" dirty="0"/>
              <a:t> classes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err="1"/>
              <a:t>Add</a:t>
            </a:r>
            <a:r>
              <a:rPr lang="pt-BR" dirty="0"/>
              <a:t> more classes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err="1"/>
              <a:t>Understand</a:t>
            </a:r>
            <a:r>
              <a:rPr lang="pt-BR" dirty="0"/>
              <a:t> </a:t>
            </a:r>
            <a:r>
              <a:rPr lang="pt-BR" dirty="0" err="1"/>
              <a:t>how</a:t>
            </a:r>
            <a:r>
              <a:rPr lang="pt-BR" dirty="0"/>
              <a:t> </a:t>
            </a:r>
            <a:r>
              <a:rPr lang="pt-BR" dirty="0" err="1"/>
              <a:t>to</a:t>
            </a:r>
            <a:r>
              <a:rPr lang="pt-BR" dirty="0"/>
              <a:t> </a:t>
            </a:r>
            <a:r>
              <a:rPr lang="pt-BR" dirty="0" err="1"/>
              <a:t>diferentiate</a:t>
            </a:r>
            <a:r>
              <a:rPr lang="pt-BR" dirty="0"/>
              <a:t> </a:t>
            </a:r>
            <a:r>
              <a:rPr lang="pt-BR" dirty="0" err="1"/>
              <a:t>thermal</a:t>
            </a:r>
            <a:r>
              <a:rPr lang="pt-BR" dirty="0"/>
              <a:t> </a:t>
            </a:r>
            <a:r>
              <a:rPr lang="pt-BR" dirty="0" err="1"/>
              <a:t>anomalities</a:t>
            </a: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err="1"/>
              <a:t>Add</a:t>
            </a:r>
            <a:r>
              <a:rPr lang="pt-BR" dirty="0"/>
              <a:t> </a:t>
            </a:r>
            <a:r>
              <a:rPr lang="pt-BR" dirty="0" err="1"/>
              <a:t>back</a:t>
            </a:r>
            <a:r>
              <a:rPr lang="pt-BR" dirty="0"/>
              <a:t> time componente </a:t>
            </a:r>
            <a:r>
              <a:rPr lang="pt-BR" dirty="0" err="1"/>
              <a:t>without</a:t>
            </a:r>
            <a:r>
              <a:rPr lang="pt-BR" dirty="0"/>
              <a:t> heavy bias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Use NDMI </a:t>
            </a:r>
            <a:r>
              <a:rPr lang="pt-BR" dirty="0" err="1"/>
              <a:t>to</a:t>
            </a:r>
            <a:r>
              <a:rPr lang="pt-BR" dirty="0"/>
              <a:t> </a:t>
            </a:r>
            <a:r>
              <a:rPr lang="pt-BR" dirty="0" err="1"/>
              <a:t>annotate</a:t>
            </a:r>
            <a:r>
              <a:rPr lang="pt-BR" dirty="0"/>
              <a:t> </a:t>
            </a:r>
            <a:r>
              <a:rPr lang="pt-BR" dirty="0" err="1"/>
              <a:t>and</a:t>
            </a:r>
            <a:r>
              <a:rPr lang="pt-BR" dirty="0"/>
              <a:t> </a:t>
            </a:r>
            <a:r>
              <a:rPr lang="pt-BR" dirty="0" err="1"/>
              <a:t>classificate</a:t>
            </a:r>
            <a:r>
              <a:rPr lang="pt-BR" dirty="0"/>
              <a:t> </a:t>
            </a:r>
            <a:r>
              <a:rPr lang="pt-BR" dirty="0" err="1"/>
              <a:t>forest</a:t>
            </a:r>
            <a:r>
              <a:rPr lang="pt-BR" dirty="0"/>
              <a:t> </a:t>
            </a:r>
            <a:r>
              <a:rPr lang="pt-BR" dirty="0" err="1"/>
              <a:t>fires</a:t>
            </a: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Use diferente models</a:t>
            </a:r>
          </a:p>
          <a:p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024DD741-8F1D-9570-AD15-977FD522D5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919" y="3708485"/>
            <a:ext cx="3531491" cy="1757004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9AA6146A-C48C-74FB-9871-2C58944E6B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6081" y="621433"/>
            <a:ext cx="2637246" cy="2058938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D847DBAC-B561-EE8F-C5DC-F906EEFB307C}"/>
              </a:ext>
            </a:extLst>
          </p:cNvPr>
          <p:cNvSpPr txBox="1"/>
          <p:nvPr/>
        </p:nvSpPr>
        <p:spPr>
          <a:xfrm>
            <a:off x="496118" y="5513339"/>
            <a:ext cx="40958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 err="1"/>
              <a:t>Attacks</a:t>
            </a:r>
            <a:r>
              <a:rPr lang="pt-BR" dirty="0"/>
              <a:t> </a:t>
            </a:r>
            <a:r>
              <a:rPr lang="pt-BR" dirty="0" err="1"/>
              <a:t>on</a:t>
            </a:r>
            <a:r>
              <a:rPr lang="pt-BR" dirty="0"/>
              <a:t> a </a:t>
            </a:r>
            <a:r>
              <a:rPr lang="pt-BR" dirty="0" err="1"/>
              <a:t>area</a:t>
            </a:r>
            <a:r>
              <a:rPr lang="pt-BR" dirty="0"/>
              <a:t> </a:t>
            </a:r>
            <a:r>
              <a:rPr lang="pt-BR" dirty="0" err="1"/>
              <a:t>that</a:t>
            </a:r>
            <a:r>
              <a:rPr lang="pt-BR" dirty="0"/>
              <a:t> </a:t>
            </a:r>
            <a:r>
              <a:rPr lang="pt-BR" dirty="0" err="1"/>
              <a:t>was</a:t>
            </a:r>
            <a:r>
              <a:rPr lang="pt-BR" dirty="0"/>
              <a:t> </a:t>
            </a:r>
            <a:r>
              <a:rPr lang="pt-BR" dirty="0" err="1"/>
              <a:t>not</a:t>
            </a:r>
            <a:r>
              <a:rPr lang="pt-BR" dirty="0"/>
              <a:t> </a:t>
            </a:r>
            <a:r>
              <a:rPr lang="pt-BR" dirty="0" err="1"/>
              <a:t>attacked</a:t>
            </a:r>
            <a:r>
              <a:rPr lang="pt-BR" dirty="0"/>
              <a:t>, </a:t>
            </a:r>
          </a:p>
          <a:p>
            <a:pPr algn="ctr"/>
            <a:r>
              <a:rPr lang="pt-BR" dirty="0" err="1"/>
              <a:t>clearly</a:t>
            </a:r>
            <a:r>
              <a:rPr lang="pt-BR" dirty="0"/>
              <a:t> a </a:t>
            </a:r>
            <a:r>
              <a:rPr lang="pt-BR" dirty="0" err="1"/>
              <a:t>nature</a:t>
            </a:r>
            <a:r>
              <a:rPr lang="pt-BR" dirty="0"/>
              <a:t> reserve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180F9598-50A6-8675-13D8-0DAB5F8E3ABE}"/>
              </a:ext>
            </a:extLst>
          </p:cNvPr>
          <p:cNvSpPr txBox="1"/>
          <p:nvPr/>
        </p:nvSpPr>
        <p:spPr>
          <a:xfrm>
            <a:off x="7649074" y="2749452"/>
            <a:ext cx="45429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err="1"/>
              <a:t>Accidental</a:t>
            </a:r>
            <a:r>
              <a:rPr lang="pt-BR" dirty="0"/>
              <a:t> </a:t>
            </a:r>
            <a:r>
              <a:rPr lang="pt-BR" dirty="0" err="1"/>
              <a:t>fires</a:t>
            </a:r>
            <a:r>
              <a:rPr lang="pt-BR" dirty="0"/>
              <a:t> </a:t>
            </a:r>
            <a:r>
              <a:rPr lang="pt-BR" dirty="0" err="1"/>
              <a:t>detected</a:t>
            </a:r>
            <a:r>
              <a:rPr lang="pt-BR" dirty="0"/>
              <a:t> in a </a:t>
            </a:r>
            <a:r>
              <a:rPr lang="pt-BR" dirty="0" err="1"/>
              <a:t>factory</a:t>
            </a:r>
            <a:r>
              <a:rPr lang="pt-BR" dirty="0"/>
              <a:t>, </a:t>
            </a:r>
          </a:p>
          <a:p>
            <a:pPr algn="ctr"/>
            <a:r>
              <a:rPr lang="pt-BR" dirty="0" err="1"/>
              <a:t>but</a:t>
            </a:r>
            <a:r>
              <a:rPr lang="pt-BR" dirty="0"/>
              <a:t> </a:t>
            </a:r>
            <a:r>
              <a:rPr lang="pt-BR" dirty="0" err="1"/>
              <a:t>is</a:t>
            </a:r>
            <a:r>
              <a:rPr lang="pt-BR" dirty="0"/>
              <a:t> </a:t>
            </a:r>
            <a:r>
              <a:rPr lang="pt-BR" dirty="0" err="1"/>
              <a:t>just</a:t>
            </a:r>
            <a:r>
              <a:rPr lang="pt-BR" dirty="0"/>
              <a:t> hot </a:t>
            </a:r>
            <a:r>
              <a:rPr lang="pt-BR" dirty="0" err="1"/>
              <a:t>forges</a:t>
            </a:r>
            <a:r>
              <a:rPr lang="pt-BR" dirty="0"/>
              <a:t> </a:t>
            </a:r>
            <a:r>
              <a:rPr lang="pt-BR" dirty="0" err="1"/>
              <a:t>and</a:t>
            </a:r>
            <a:r>
              <a:rPr lang="pt-BR" dirty="0"/>
              <a:t> </a:t>
            </a:r>
            <a:r>
              <a:rPr lang="pt-BR" dirty="0" err="1"/>
              <a:t>kils</a:t>
            </a:r>
            <a:endParaRPr lang="pt-BR" dirty="0"/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3AB69A52-B4A1-C68D-857C-44C148A471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3642" y="3711680"/>
            <a:ext cx="4153968" cy="2371241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3277D794-CF3A-7A46-743F-29D650E11577}"/>
              </a:ext>
            </a:extLst>
          </p:cNvPr>
          <p:cNvSpPr txBox="1"/>
          <p:nvPr/>
        </p:nvSpPr>
        <p:spPr>
          <a:xfrm>
            <a:off x="6231191" y="6104067"/>
            <a:ext cx="2298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NDMI</a:t>
            </a:r>
          </a:p>
        </p:txBody>
      </p:sp>
    </p:spTree>
    <p:extLst>
      <p:ext uri="{BB962C8B-B14F-4D97-AF65-F5344CB8AC3E}">
        <p14:creationId xmlns:p14="http://schemas.microsoft.com/office/powerpoint/2010/main" val="16954795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1E25207-131A-A8CF-9540-DC609A9BAA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609600"/>
            <a:ext cx="10353762" cy="1257300"/>
          </a:xfrm>
        </p:spPr>
        <p:txBody>
          <a:bodyPr/>
          <a:lstStyle/>
          <a:p>
            <a:r>
              <a:rPr lang="pt-BR" dirty="0" err="1"/>
              <a:t>First</a:t>
            </a:r>
            <a:r>
              <a:rPr lang="pt-BR" dirty="0"/>
              <a:t> Model: 9-64-2 </a:t>
            </a:r>
            <a:r>
              <a:rPr lang="pt-BR" dirty="0" err="1"/>
              <a:t>ReLU</a:t>
            </a:r>
            <a:endParaRPr lang="pt-BR" dirty="0"/>
          </a:p>
        </p:txBody>
      </p:sp>
      <p:pic>
        <p:nvPicPr>
          <p:cNvPr id="5" name="Espaço Reservado para Conteúdo 4" descr="Mapa&#10;&#10;Descrição gerada automaticamente">
            <a:extLst>
              <a:ext uri="{FF2B5EF4-FFF2-40B4-BE49-F238E27FC236}">
                <a16:creationId xmlns:a16="http://schemas.microsoft.com/office/drawing/2014/main" id="{3D42CEAA-075A-EFD2-3935-4B32CB70E1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531" y="2164876"/>
            <a:ext cx="6893151" cy="3264147"/>
          </a:xfr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1842FFA6-9603-46CC-30A9-4F106A3E889E}"/>
              </a:ext>
            </a:extLst>
          </p:cNvPr>
          <p:cNvSpPr txBox="1"/>
          <p:nvPr/>
        </p:nvSpPr>
        <p:spPr>
          <a:xfrm>
            <a:off x="7994894" y="2012703"/>
            <a:ext cx="3277987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u="sng" dirty="0" err="1"/>
              <a:t>Accuracy</a:t>
            </a:r>
            <a:r>
              <a:rPr lang="pt-BR" dirty="0"/>
              <a:t>: 100%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err="1"/>
              <a:t>Epochs</a:t>
            </a:r>
            <a:r>
              <a:rPr lang="pt-BR" dirty="0"/>
              <a:t>: 394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err="1"/>
              <a:t>Loss</a:t>
            </a:r>
            <a:r>
              <a:rPr lang="pt-BR" dirty="0"/>
              <a:t>: 0.015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Batch </a:t>
            </a:r>
            <a:r>
              <a:rPr lang="pt-BR" dirty="0" err="1"/>
              <a:t>Size</a:t>
            </a:r>
            <a:r>
              <a:rPr lang="pt-BR" dirty="0"/>
              <a:t>: 256, 64</a:t>
            </a:r>
            <a:endParaRPr lang="pt-BR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err="1"/>
              <a:t>Attacks</a:t>
            </a:r>
            <a:r>
              <a:rPr lang="pt-BR" dirty="0"/>
              <a:t> </a:t>
            </a:r>
            <a:r>
              <a:rPr lang="pt-BR" dirty="0" err="1"/>
              <a:t>before</a:t>
            </a:r>
            <a:r>
              <a:rPr lang="pt-BR" dirty="0"/>
              <a:t>: 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err="1"/>
              <a:t>Attacks</a:t>
            </a:r>
            <a:r>
              <a:rPr lang="pt-BR" dirty="0"/>
              <a:t> </a:t>
            </a:r>
            <a:r>
              <a:rPr lang="pt-BR" dirty="0" err="1"/>
              <a:t>after</a:t>
            </a:r>
            <a:r>
              <a:rPr lang="pt-BR" dirty="0"/>
              <a:t>: 116.096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err="1"/>
              <a:t>Accidents</a:t>
            </a:r>
            <a:r>
              <a:rPr lang="pt-BR" dirty="0"/>
              <a:t> </a:t>
            </a:r>
            <a:r>
              <a:rPr lang="pt-BR" dirty="0" err="1"/>
              <a:t>before</a:t>
            </a:r>
            <a:r>
              <a:rPr lang="pt-BR" dirty="0"/>
              <a:t>: 10.115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err="1"/>
              <a:t>Acccidents</a:t>
            </a:r>
            <a:r>
              <a:rPr lang="pt-BR" dirty="0"/>
              <a:t> </a:t>
            </a:r>
            <a:r>
              <a:rPr lang="pt-BR" dirty="0" err="1"/>
              <a:t>after</a:t>
            </a:r>
            <a:r>
              <a:rPr lang="pt-BR" dirty="0"/>
              <a:t>: 10.043</a:t>
            </a:r>
            <a:br>
              <a:rPr lang="pt-BR" dirty="0"/>
            </a:br>
            <a:br>
              <a:rPr lang="pt-BR" dirty="0"/>
            </a:br>
            <a:r>
              <a:rPr lang="pt-BR" dirty="0"/>
              <a:t>Heavy bias </a:t>
            </a:r>
            <a:r>
              <a:rPr lang="pt-BR" dirty="0" err="1"/>
              <a:t>with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lat</a:t>
            </a:r>
            <a:r>
              <a:rPr lang="pt-BR" dirty="0"/>
              <a:t> </a:t>
            </a:r>
            <a:r>
              <a:rPr lang="pt-BR" dirty="0" err="1"/>
              <a:t>lon</a:t>
            </a:r>
            <a:r>
              <a:rPr lang="pt-BR" dirty="0"/>
              <a:t> </a:t>
            </a:r>
            <a:r>
              <a:rPr lang="pt-BR" dirty="0" err="1"/>
              <a:t>components</a:t>
            </a:r>
            <a:r>
              <a:rPr lang="pt-BR" dirty="0"/>
              <a:t>, </a:t>
            </a:r>
            <a:r>
              <a:rPr lang="pt-BR" dirty="0" err="1"/>
              <a:t>didnt</a:t>
            </a:r>
            <a:r>
              <a:rPr lang="pt-BR" dirty="0"/>
              <a:t> </a:t>
            </a:r>
            <a:r>
              <a:rPr lang="pt-BR" dirty="0" err="1"/>
              <a:t>learn</a:t>
            </a:r>
            <a:r>
              <a:rPr lang="pt-BR" dirty="0"/>
              <a:t> </a:t>
            </a:r>
            <a:r>
              <a:rPr lang="pt-BR" dirty="0" err="1"/>
              <a:t>fire</a:t>
            </a:r>
            <a:r>
              <a:rPr lang="pt-BR" dirty="0"/>
              <a:t> </a:t>
            </a:r>
            <a:r>
              <a:rPr lang="pt-BR" dirty="0" err="1"/>
              <a:t>patterns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70519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211ED5-B598-1914-2FB1-E627A8770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Second</a:t>
            </a:r>
            <a:r>
              <a:rPr lang="pt-BR" dirty="0"/>
              <a:t> Model: 9-32-32-2 </a:t>
            </a:r>
            <a:r>
              <a:rPr lang="pt-BR" dirty="0" err="1"/>
              <a:t>ReLU</a:t>
            </a:r>
            <a:endParaRPr lang="pt-BR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88A8FC17-E953-4819-B2E2-006A662D6079}"/>
              </a:ext>
            </a:extLst>
          </p:cNvPr>
          <p:cNvSpPr txBox="1"/>
          <p:nvPr/>
        </p:nvSpPr>
        <p:spPr>
          <a:xfrm>
            <a:off x="7994894" y="2012703"/>
            <a:ext cx="3277987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u="sng" dirty="0" err="1"/>
              <a:t>Accuracy</a:t>
            </a:r>
            <a:r>
              <a:rPr lang="pt-BR" dirty="0"/>
              <a:t>: 99,995%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err="1"/>
              <a:t>Epochs</a:t>
            </a:r>
            <a:r>
              <a:rPr lang="pt-BR" dirty="0"/>
              <a:t>: 620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err="1"/>
              <a:t>Loss</a:t>
            </a:r>
            <a:r>
              <a:rPr lang="pt-BR" dirty="0"/>
              <a:t>: 0.011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Batch </a:t>
            </a:r>
            <a:r>
              <a:rPr lang="pt-BR" dirty="0" err="1"/>
              <a:t>Size</a:t>
            </a:r>
            <a:r>
              <a:rPr lang="pt-BR" dirty="0"/>
              <a:t>: 256, 64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err="1"/>
              <a:t>Attacks</a:t>
            </a:r>
            <a:r>
              <a:rPr lang="pt-BR" dirty="0"/>
              <a:t> </a:t>
            </a:r>
            <a:r>
              <a:rPr lang="pt-BR" dirty="0" err="1"/>
              <a:t>before</a:t>
            </a:r>
            <a:r>
              <a:rPr lang="pt-BR" dirty="0"/>
              <a:t>: 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err="1"/>
              <a:t>Attacks</a:t>
            </a:r>
            <a:r>
              <a:rPr lang="pt-BR" dirty="0"/>
              <a:t> </a:t>
            </a:r>
            <a:r>
              <a:rPr lang="pt-BR" dirty="0" err="1"/>
              <a:t>after</a:t>
            </a:r>
            <a:r>
              <a:rPr lang="pt-BR" dirty="0"/>
              <a:t>: 102.583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err="1"/>
              <a:t>Accidents</a:t>
            </a:r>
            <a:r>
              <a:rPr lang="pt-BR" dirty="0"/>
              <a:t> </a:t>
            </a:r>
            <a:r>
              <a:rPr lang="pt-BR" dirty="0" err="1"/>
              <a:t>before</a:t>
            </a:r>
            <a:r>
              <a:rPr lang="pt-BR" dirty="0"/>
              <a:t>: 10.112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err="1"/>
              <a:t>Acccidents</a:t>
            </a:r>
            <a:r>
              <a:rPr lang="pt-BR" dirty="0"/>
              <a:t> </a:t>
            </a:r>
            <a:r>
              <a:rPr lang="pt-BR" dirty="0" err="1"/>
              <a:t>after</a:t>
            </a:r>
            <a:r>
              <a:rPr lang="pt-BR" dirty="0"/>
              <a:t>: 23.444</a:t>
            </a:r>
            <a:br>
              <a:rPr lang="pt-BR" dirty="0"/>
            </a:br>
            <a:br>
              <a:rPr lang="pt-BR" dirty="0"/>
            </a:br>
            <a:r>
              <a:rPr lang="pt-BR" dirty="0" err="1"/>
              <a:t>Learned</a:t>
            </a:r>
            <a:r>
              <a:rPr lang="pt-BR" dirty="0"/>
              <a:t> a </a:t>
            </a:r>
            <a:r>
              <a:rPr lang="pt-BR" dirty="0" err="1"/>
              <a:t>lot</a:t>
            </a:r>
            <a:r>
              <a:rPr lang="pt-BR" dirty="0"/>
              <a:t> more </a:t>
            </a:r>
            <a:r>
              <a:rPr lang="pt-BR" dirty="0" err="1"/>
              <a:t>than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first</a:t>
            </a:r>
            <a:r>
              <a:rPr lang="pt-BR" dirty="0"/>
              <a:t> model </a:t>
            </a:r>
            <a:r>
              <a:rPr lang="pt-BR" dirty="0" err="1"/>
              <a:t>but</a:t>
            </a:r>
            <a:r>
              <a:rPr lang="pt-BR" dirty="0"/>
              <a:t> still </a:t>
            </a:r>
            <a:r>
              <a:rPr lang="pt-BR" dirty="0" err="1"/>
              <a:t>is</a:t>
            </a:r>
            <a:r>
              <a:rPr lang="pt-BR" dirty="0"/>
              <a:t> heavy </a:t>
            </a:r>
            <a:r>
              <a:rPr lang="pt-BR" dirty="0" err="1"/>
              <a:t>biased</a:t>
            </a:r>
            <a:r>
              <a:rPr lang="pt-BR" dirty="0"/>
              <a:t> </a:t>
            </a:r>
            <a:r>
              <a:rPr lang="pt-BR" dirty="0" err="1"/>
              <a:t>with</a:t>
            </a:r>
            <a:r>
              <a:rPr lang="pt-BR" dirty="0"/>
              <a:t> </a:t>
            </a:r>
            <a:r>
              <a:rPr lang="pt-BR" dirty="0" err="1"/>
              <a:t>lat</a:t>
            </a:r>
            <a:r>
              <a:rPr lang="pt-BR" dirty="0"/>
              <a:t> </a:t>
            </a:r>
            <a:r>
              <a:rPr lang="pt-BR" dirty="0" err="1"/>
              <a:t>lon</a:t>
            </a:r>
            <a:endParaRPr lang="pt-BR" dirty="0"/>
          </a:p>
        </p:txBody>
      </p:sp>
      <p:pic>
        <p:nvPicPr>
          <p:cNvPr id="6" name="Imagem 5" descr="Mapa&#10;&#10;Descrição gerada automaticamente">
            <a:extLst>
              <a:ext uri="{FF2B5EF4-FFF2-40B4-BE49-F238E27FC236}">
                <a16:creationId xmlns:a16="http://schemas.microsoft.com/office/drawing/2014/main" id="{70F40FA1-8720-1A88-97D3-F134103BF4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974" y="2083556"/>
            <a:ext cx="7059558" cy="4164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2691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211ED5-B598-1914-2FB1-E627A8770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Third</a:t>
            </a:r>
            <a:r>
              <a:rPr lang="pt-BR" dirty="0"/>
              <a:t> Model: 9-32-32-32-2 </a:t>
            </a:r>
            <a:r>
              <a:rPr lang="pt-BR" dirty="0" err="1"/>
              <a:t>ReLU</a:t>
            </a:r>
            <a:endParaRPr lang="pt-BR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FD3AB966-5AAE-1BEF-4D71-96F4A24105BA}"/>
              </a:ext>
            </a:extLst>
          </p:cNvPr>
          <p:cNvSpPr txBox="1"/>
          <p:nvPr/>
        </p:nvSpPr>
        <p:spPr>
          <a:xfrm>
            <a:off x="7994894" y="2012703"/>
            <a:ext cx="327798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u="sng" dirty="0" err="1"/>
              <a:t>Accuracy</a:t>
            </a:r>
            <a:r>
              <a:rPr lang="pt-BR" dirty="0"/>
              <a:t>: 98,68%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err="1"/>
              <a:t>Epochs</a:t>
            </a:r>
            <a:r>
              <a:rPr lang="pt-BR" dirty="0"/>
              <a:t>: 50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err="1"/>
              <a:t>Loss</a:t>
            </a:r>
            <a:r>
              <a:rPr lang="pt-BR" dirty="0"/>
              <a:t>: 0.041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Batch </a:t>
            </a:r>
            <a:r>
              <a:rPr lang="pt-BR" dirty="0" err="1"/>
              <a:t>Size</a:t>
            </a:r>
            <a:r>
              <a:rPr lang="pt-BR" dirty="0"/>
              <a:t>: 256, 64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err="1"/>
              <a:t>Attacks</a:t>
            </a:r>
            <a:r>
              <a:rPr lang="pt-BR" dirty="0"/>
              <a:t> </a:t>
            </a:r>
            <a:r>
              <a:rPr lang="pt-BR" dirty="0" err="1"/>
              <a:t>before</a:t>
            </a:r>
            <a:r>
              <a:rPr lang="pt-BR" dirty="0"/>
              <a:t>: 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err="1"/>
              <a:t>Attacks</a:t>
            </a:r>
            <a:r>
              <a:rPr lang="pt-BR" dirty="0"/>
              <a:t> </a:t>
            </a:r>
            <a:r>
              <a:rPr lang="pt-BR" dirty="0" err="1"/>
              <a:t>after</a:t>
            </a:r>
            <a:r>
              <a:rPr lang="pt-BR" dirty="0"/>
              <a:t>: 109.733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err="1"/>
              <a:t>Accidents</a:t>
            </a:r>
            <a:r>
              <a:rPr lang="pt-BR" dirty="0"/>
              <a:t> </a:t>
            </a:r>
            <a:r>
              <a:rPr lang="pt-BR" dirty="0" err="1"/>
              <a:t>before</a:t>
            </a:r>
            <a:r>
              <a:rPr lang="pt-BR" dirty="0"/>
              <a:t>: 10.115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err="1"/>
              <a:t>Acccidents</a:t>
            </a:r>
            <a:r>
              <a:rPr lang="pt-BR" dirty="0"/>
              <a:t> </a:t>
            </a:r>
            <a:r>
              <a:rPr lang="pt-BR" dirty="0" err="1"/>
              <a:t>after</a:t>
            </a:r>
            <a:r>
              <a:rPr lang="pt-BR" dirty="0"/>
              <a:t>: 16.294</a:t>
            </a:r>
            <a:br>
              <a:rPr lang="pt-BR" dirty="0"/>
            </a:br>
            <a:br>
              <a:rPr lang="pt-BR" dirty="0"/>
            </a:br>
            <a:r>
              <a:rPr lang="pt-BR" dirty="0" err="1"/>
              <a:t>Spreaded</a:t>
            </a:r>
            <a:r>
              <a:rPr lang="pt-BR" dirty="0"/>
              <a:t> more </a:t>
            </a:r>
            <a:r>
              <a:rPr lang="pt-BR" dirty="0" err="1"/>
              <a:t>evenly</a:t>
            </a:r>
            <a:r>
              <a:rPr lang="pt-BR" dirty="0"/>
              <a:t> </a:t>
            </a:r>
            <a:r>
              <a:rPr lang="pt-BR" dirty="0" err="1"/>
              <a:t>and</a:t>
            </a:r>
            <a:r>
              <a:rPr lang="pt-BR" dirty="0"/>
              <a:t> close </a:t>
            </a:r>
            <a:r>
              <a:rPr lang="pt-BR" dirty="0" err="1"/>
              <a:t>to</a:t>
            </a:r>
            <a:r>
              <a:rPr lang="pt-BR" dirty="0"/>
              <a:t> </a:t>
            </a:r>
            <a:r>
              <a:rPr lang="pt-BR" dirty="0" err="1"/>
              <a:t>wooded</a:t>
            </a:r>
            <a:r>
              <a:rPr lang="pt-BR" dirty="0"/>
              <a:t> </a:t>
            </a:r>
            <a:r>
              <a:rPr lang="pt-BR" dirty="0" err="1"/>
              <a:t>areas</a:t>
            </a:r>
            <a:endParaRPr lang="pt-BR" dirty="0"/>
          </a:p>
        </p:txBody>
      </p:sp>
      <p:pic>
        <p:nvPicPr>
          <p:cNvPr id="8" name="Imagem 7" descr="Mapa&#10;&#10;Descrição gerada automaticamente">
            <a:extLst>
              <a:ext uri="{FF2B5EF4-FFF2-40B4-BE49-F238E27FC236}">
                <a16:creationId xmlns:a16="http://schemas.microsoft.com/office/drawing/2014/main" id="{FFC67BC5-912A-4D97-B5BE-22C9EB1188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4" y="2012702"/>
            <a:ext cx="6686631" cy="4148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6074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211ED5-B598-1914-2FB1-E627A8770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Fourth</a:t>
            </a:r>
            <a:r>
              <a:rPr lang="pt-BR" dirty="0"/>
              <a:t> Model: 9-8-8-8-8-8-2 </a:t>
            </a:r>
            <a:r>
              <a:rPr lang="pt-BR" dirty="0" err="1"/>
              <a:t>ReLU</a:t>
            </a:r>
            <a:endParaRPr lang="pt-BR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FD3AB966-5AAE-1BEF-4D71-96F4A24105BA}"/>
              </a:ext>
            </a:extLst>
          </p:cNvPr>
          <p:cNvSpPr txBox="1"/>
          <p:nvPr/>
        </p:nvSpPr>
        <p:spPr>
          <a:xfrm>
            <a:off x="7994894" y="2012703"/>
            <a:ext cx="327798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u="sng" dirty="0" err="1"/>
              <a:t>Accuracy</a:t>
            </a:r>
            <a:r>
              <a:rPr lang="pt-BR" dirty="0"/>
              <a:t>: 98,68%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err="1"/>
              <a:t>Epochs</a:t>
            </a:r>
            <a:r>
              <a:rPr lang="pt-BR" dirty="0"/>
              <a:t>: 81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err="1"/>
              <a:t>Loss</a:t>
            </a:r>
            <a:r>
              <a:rPr lang="pt-BR" dirty="0"/>
              <a:t>: 0.015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Batch </a:t>
            </a:r>
            <a:r>
              <a:rPr lang="pt-BR" dirty="0" err="1"/>
              <a:t>Size</a:t>
            </a:r>
            <a:r>
              <a:rPr lang="pt-BR" dirty="0"/>
              <a:t>: 1024, 246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err="1"/>
              <a:t>Attacks</a:t>
            </a:r>
            <a:r>
              <a:rPr lang="pt-BR" dirty="0"/>
              <a:t> </a:t>
            </a:r>
            <a:r>
              <a:rPr lang="pt-BR" dirty="0" err="1"/>
              <a:t>before</a:t>
            </a:r>
            <a:r>
              <a:rPr lang="pt-BR" dirty="0"/>
              <a:t>: 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err="1"/>
              <a:t>Attacks</a:t>
            </a:r>
            <a:r>
              <a:rPr lang="pt-BR" dirty="0"/>
              <a:t> </a:t>
            </a:r>
            <a:r>
              <a:rPr lang="pt-BR" dirty="0" err="1"/>
              <a:t>after</a:t>
            </a:r>
            <a:r>
              <a:rPr lang="pt-BR" dirty="0"/>
              <a:t>: 113.195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err="1"/>
              <a:t>Accidents</a:t>
            </a:r>
            <a:r>
              <a:rPr lang="pt-BR" dirty="0"/>
              <a:t> </a:t>
            </a:r>
            <a:r>
              <a:rPr lang="pt-BR" dirty="0" err="1"/>
              <a:t>before</a:t>
            </a:r>
            <a:r>
              <a:rPr lang="pt-BR" dirty="0"/>
              <a:t>: 10.115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err="1"/>
              <a:t>Acccidents</a:t>
            </a:r>
            <a:r>
              <a:rPr lang="pt-BR" dirty="0"/>
              <a:t> </a:t>
            </a:r>
            <a:r>
              <a:rPr lang="pt-BR" dirty="0" err="1"/>
              <a:t>after</a:t>
            </a:r>
            <a:r>
              <a:rPr lang="pt-BR" dirty="0"/>
              <a:t>: 16.407</a:t>
            </a:r>
            <a:br>
              <a:rPr lang="pt-BR" dirty="0"/>
            </a:br>
            <a:br>
              <a:rPr lang="pt-BR" dirty="0"/>
            </a:br>
            <a:r>
              <a:rPr lang="pt-BR" dirty="0" err="1"/>
              <a:t>Same</a:t>
            </a:r>
            <a:r>
              <a:rPr lang="pt-BR" dirty="0"/>
              <a:t> as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others</a:t>
            </a:r>
            <a:r>
              <a:rPr lang="pt-BR" dirty="0"/>
              <a:t>, no </a:t>
            </a:r>
            <a:r>
              <a:rPr lang="pt-BR" dirty="0" err="1"/>
              <a:t>improvements</a:t>
            </a:r>
            <a:r>
              <a:rPr lang="pt-BR" dirty="0"/>
              <a:t> </a:t>
            </a:r>
            <a:r>
              <a:rPr lang="pt-BR" dirty="0" err="1"/>
              <a:t>noticed</a:t>
            </a:r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2EA198D-171C-6404-7945-3E1151D3F4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861" y="2140327"/>
            <a:ext cx="6754492" cy="3987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567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211ED5-B598-1914-2FB1-E627A8770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Failues</a:t>
            </a:r>
            <a:endParaRPr lang="pt-BR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FD3AB966-5AAE-1BEF-4D71-96F4A24105BA}"/>
              </a:ext>
            </a:extLst>
          </p:cNvPr>
          <p:cNvSpPr txBox="1"/>
          <p:nvPr/>
        </p:nvSpPr>
        <p:spPr>
          <a:xfrm>
            <a:off x="788751" y="1866900"/>
            <a:ext cx="588049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err="1"/>
              <a:t>Acurracy</a:t>
            </a:r>
            <a:r>
              <a:rPr lang="pt-BR" dirty="0"/>
              <a:t>: 50%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err="1"/>
              <a:t>Epochs</a:t>
            </a:r>
            <a:r>
              <a:rPr lang="pt-BR" dirty="0"/>
              <a:t>: 50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err="1"/>
              <a:t>Loss</a:t>
            </a:r>
            <a:r>
              <a:rPr lang="pt-BR" dirty="0"/>
              <a:t>: 0.69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Batch </a:t>
            </a:r>
            <a:r>
              <a:rPr lang="pt-BR" dirty="0" err="1"/>
              <a:t>Size</a:t>
            </a:r>
            <a:r>
              <a:rPr lang="pt-BR" dirty="0"/>
              <a:t>: 32 – 4064, 8 - 1024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err="1"/>
              <a:t>Tanh</a:t>
            </a:r>
            <a:r>
              <a:rPr lang="pt-BR" dirty="0"/>
              <a:t>, </a:t>
            </a:r>
            <a:r>
              <a:rPr lang="pt-BR" dirty="0" err="1"/>
              <a:t>Sigmoid</a:t>
            </a: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5 </a:t>
            </a:r>
            <a:r>
              <a:rPr lang="pt-BR" dirty="0" err="1"/>
              <a:t>depth</a:t>
            </a: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512 </a:t>
            </a:r>
            <a:r>
              <a:rPr lang="pt-BR" dirty="0" err="1"/>
              <a:t>wide</a:t>
            </a: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Remove </a:t>
            </a:r>
            <a:r>
              <a:rPr lang="pt-BR" dirty="0" err="1"/>
              <a:t>population</a:t>
            </a:r>
            <a:r>
              <a:rPr lang="pt-BR" dirty="0"/>
              <a:t> </a:t>
            </a:r>
            <a:r>
              <a:rPr lang="pt-BR" dirty="0" err="1"/>
              <a:t>density</a:t>
            </a:r>
            <a:r>
              <a:rPr lang="pt-BR" dirty="0"/>
              <a:t> </a:t>
            </a:r>
            <a:r>
              <a:rPr lang="pt-BR" dirty="0" err="1"/>
              <a:t>parameter</a:t>
            </a: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r>
              <a:rPr lang="pt-BR" dirty="0" err="1"/>
              <a:t>Did</a:t>
            </a:r>
            <a:r>
              <a:rPr lang="pt-BR" dirty="0"/>
              <a:t> </a:t>
            </a:r>
            <a:r>
              <a:rPr lang="pt-BR" dirty="0" err="1"/>
              <a:t>not</a:t>
            </a:r>
            <a:r>
              <a:rPr lang="pt-BR" dirty="0"/>
              <a:t> converge, </a:t>
            </a:r>
            <a:r>
              <a:rPr lang="pt-BR" dirty="0" err="1"/>
              <a:t>assumed</a:t>
            </a:r>
            <a:r>
              <a:rPr lang="pt-BR" dirty="0"/>
              <a:t> </a:t>
            </a:r>
            <a:r>
              <a:rPr lang="pt-BR" dirty="0" err="1"/>
              <a:t>everything</a:t>
            </a:r>
            <a:r>
              <a:rPr lang="pt-BR" dirty="0"/>
              <a:t> as </a:t>
            </a:r>
            <a:r>
              <a:rPr lang="pt-BR" dirty="0" err="1"/>
              <a:t>one</a:t>
            </a:r>
            <a:r>
              <a:rPr lang="pt-BR" dirty="0"/>
              <a:t> </a:t>
            </a:r>
            <a:r>
              <a:rPr lang="pt-BR" dirty="0" err="1"/>
              <a:t>class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631628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211ED5-B598-1914-2FB1-E627A8770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Fifth</a:t>
            </a:r>
            <a:r>
              <a:rPr lang="pt-BR" dirty="0"/>
              <a:t> Model: 8-8-8-2 </a:t>
            </a:r>
            <a:r>
              <a:rPr lang="pt-BR" dirty="0" err="1"/>
              <a:t>ReLU</a:t>
            </a:r>
            <a:endParaRPr lang="pt-BR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FD3AB966-5AAE-1BEF-4D71-96F4A24105BA}"/>
              </a:ext>
            </a:extLst>
          </p:cNvPr>
          <p:cNvSpPr txBox="1"/>
          <p:nvPr/>
        </p:nvSpPr>
        <p:spPr>
          <a:xfrm>
            <a:off x="7994894" y="2012703"/>
            <a:ext cx="327798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/>
              <a:t>Removed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date </a:t>
            </a:r>
            <a:r>
              <a:rPr lang="pt-BR" dirty="0" err="1"/>
              <a:t>parameter</a:t>
            </a: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u="sng" dirty="0" err="1"/>
              <a:t>Accuracy</a:t>
            </a:r>
            <a:r>
              <a:rPr lang="pt-BR" dirty="0"/>
              <a:t>: 91,79%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err="1"/>
              <a:t>Epochs</a:t>
            </a:r>
            <a:r>
              <a:rPr lang="pt-BR" dirty="0"/>
              <a:t>: 399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err="1"/>
              <a:t>Loss</a:t>
            </a:r>
            <a:r>
              <a:rPr lang="pt-BR" dirty="0"/>
              <a:t>: 0.23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Batch </a:t>
            </a:r>
            <a:r>
              <a:rPr lang="pt-BR" dirty="0" err="1"/>
              <a:t>Size</a:t>
            </a:r>
            <a:r>
              <a:rPr lang="pt-BR" dirty="0"/>
              <a:t>: 256, 64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err="1"/>
              <a:t>Attacks</a:t>
            </a:r>
            <a:r>
              <a:rPr lang="pt-BR" dirty="0"/>
              <a:t> </a:t>
            </a:r>
            <a:r>
              <a:rPr lang="pt-BR" dirty="0" err="1"/>
              <a:t>before</a:t>
            </a:r>
            <a:r>
              <a:rPr lang="pt-BR" dirty="0"/>
              <a:t>: 1.055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err="1"/>
              <a:t>Attacks</a:t>
            </a:r>
            <a:r>
              <a:rPr lang="pt-BR" dirty="0"/>
              <a:t> </a:t>
            </a:r>
            <a:r>
              <a:rPr lang="pt-BR" dirty="0" err="1"/>
              <a:t>after</a:t>
            </a:r>
            <a:r>
              <a:rPr lang="pt-BR" dirty="0"/>
              <a:t>: 83.423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err="1"/>
              <a:t>Accidents</a:t>
            </a:r>
            <a:r>
              <a:rPr lang="pt-BR" dirty="0"/>
              <a:t> </a:t>
            </a:r>
            <a:r>
              <a:rPr lang="pt-BR" dirty="0" err="1"/>
              <a:t>before</a:t>
            </a:r>
            <a:r>
              <a:rPr lang="pt-BR" dirty="0"/>
              <a:t>: 9.394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err="1"/>
              <a:t>Acccidents</a:t>
            </a:r>
            <a:r>
              <a:rPr lang="pt-BR" dirty="0"/>
              <a:t> </a:t>
            </a:r>
            <a:r>
              <a:rPr lang="pt-BR" dirty="0" err="1"/>
              <a:t>after</a:t>
            </a:r>
            <a:r>
              <a:rPr lang="pt-BR" dirty="0"/>
              <a:t>: 49.777</a:t>
            </a:r>
            <a:br>
              <a:rPr lang="pt-BR" dirty="0"/>
            </a:br>
            <a:br>
              <a:rPr lang="pt-BR" dirty="0"/>
            </a:br>
            <a:r>
              <a:rPr lang="pt-BR" dirty="0" err="1"/>
              <a:t>Now</a:t>
            </a:r>
            <a:r>
              <a:rPr lang="pt-BR" dirty="0"/>
              <a:t> </a:t>
            </a:r>
            <a:r>
              <a:rPr lang="pt-BR" dirty="0" err="1"/>
              <a:t>is</a:t>
            </a:r>
            <a:r>
              <a:rPr lang="pt-BR" dirty="0"/>
              <a:t> spread a </a:t>
            </a:r>
            <a:r>
              <a:rPr lang="pt-BR" dirty="0" err="1"/>
              <a:t>lot</a:t>
            </a:r>
            <a:r>
              <a:rPr lang="pt-BR" dirty="0"/>
              <a:t> more in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whole</a:t>
            </a:r>
            <a:r>
              <a:rPr lang="pt-BR" dirty="0"/>
              <a:t> country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A3A23628-C934-302B-8C3F-80446AFA38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758" y="2012703"/>
            <a:ext cx="6837756" cy="440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2385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211ED5-B598-1914-2FB1-E627A8770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Breakthrought</a:t>
            </a:r>
            <a:r>
              <a:rPr lang="pt-BR" dirty="0"/>
              <a:t>!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FD3AB966-5AAE-1BEF-4D71-96F4A24105BA}"/>
              </a:ext>
            </a:extLst>
          </p:cNvPr>
          <p:cNvSpPr txBox="1"/>
          <p:nvPr/>
        </p:nvSpPr>
        <p:spPr>
          <a:xfrm>
            <a:off x="7994894" y="2012703"/>
            <a:ext cx="327798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/>
              <a:t>Attacks</a:t>
            </a:r>
            <a:r>
              <a:rPr lang="pt-BR" dirty="0"/>
              <a:t> </a:t>
            </a:r>
            <a:r>
              <a:rPr lang="pt-BR" dirty="0" err="1"/>
              <a:t>before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war</a:t>
            </a:r>
            <a:r>
              <a:rPr lang="pt-BR" dirty="0"/>
              <a:t>, Only </a:t>
            </a:r>
            <a:r>
              <a:rPr lang="pt-BR" dirty="0" err="1"/>
              <a:t>near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donbass</a:t>
            </a:r>
            <a:r>
              <a:rPr lang="pt-BR" dirty="0"/>
              <a:t> </a:t>
            </a:r>
            <a:r>
              <a:rPr lang="pt-BR" dirty="0" err="1"/>
              <a:t>conflict</a:t>
            </a:r>
            <a:r>
              <a:rPr lang="pt-BR" dirty="0"/>
              <a:t> zone Where </a:t>
            </a:r>
            <a:r>
              <a:rPr lang="pt-BR" dirty="0" err="1"/>
              <a:t>fight</a:t>
            </a:r>
            <a:r>
              <a:rPr lang="pt-BR" dirty="0"/>
              <a:t> </a:t>
            </a:r>
            <a:r>
              <a:rPr lang="pt-BR" dirty="0" err="1"/>
              <a:t>actually</a:t>
            </a:r>
            <a:r>
              <a:rPr lang="pt-BR" dirty="0"/>
              <a:t> </a:t>
            </a:r>
            <a:r>
              <a:rPr lang="pt-BR" dirty="0" err="1"/>
              <a:t>took</a:t>
            </a:r>
            <a:r>
              <a:rPr lang="pt-BR" dirty="0"/>
              <a:t> </a:t>
            </a:r>
            <a:r>
              <a:rPr lang="pt-BR" dirty="0" err="1"/>
              <a:t>place</a:t>
            </a:r>
            <a:r>
              <a:rPr lang="pt-BR" dirty="0"/>
              <a:t>.</a:t>
            </a:r>
          </a:p>
          <a:p>
            <a:endParaRPr lang="pt-BR" dirty="0"/>
          </a:p>
          <a:p>
            <a:r>
              <a:rPr lang="pt-BR" dirty="0" err="1"/>
              <a:t>Unfortunatelly</a:t>
            </a:r>
            <a:r>
              <a:rPr lang="pt-BR" dirty="0"/>
              <a:t>, still </a:t>
            </a:r>
            <a:r>
              <a:rPr lang="pt-BR" dirty="0" err="1"/>
              <a:t>mostly</a:t>
            </a:r>
            <a:r>
              <a:rPr lang="pt-BR" dirty="0"/>
              <a:t> </a:t>
            </a:r>
            <a:r>
              <a:rPr lang="pt-BR" dirty="0" err="1"/>
              <a:t>random</a:t>
            </a:r>
            <a:r>
              <a:rPr lang="pt-BR" dirty="0"/>
              <a:t> </a:t>
            </a:r>
            <a:r>
              <a:rPr lang="pt-BR" dirty="0" err="1"/>
              <a:t>classification</a:t>
            </a:r>
            <a:r>
              <a:rPr lang="pt-BR" dirty="0"/>
              <a:t>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91782D0-57E8-8FB4-3BAE-9F5161B83E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407" y="1776630"/>
            <a:ext cx="7019738" cy="4691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3754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211ED5-B598-1914-2FB1-E627A8770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4" y="0"/>
            <a:ext cx="10353762" cy="1257300"/>
          </a:xfrm>
        </p:spPr>
        <p:txBody>
          <a:bodyPr/>
          <a:lstStyle/>
          <a:p>
            <a:r>
              <a:rPr lang="pt-BR" dirty="0" err="1"/>
              <a:t>Distribuition</a:t>
            </a:r>
            <a:endParaRPr lang="pt-BR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8973816A-CADE-FA67-745A-023A9A3ED2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842" y="932745"/>
            <a:ext cx="11504316" cy="571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78073"/>
      </p:ext>
    </p:extLst>
  </p:cSld>
  <p:clrMapOvr>
    <a:masterClrMapping/>
  </p:clrMapOvr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lateVTI">
  <a:themeElements>
    <a:clrScheme name="AnalogousFromLightSeedLeftStep">
      <a:dk1>
        <a:srgbClr val="000000"/>
      </a:dk1>
      <a:lt1>
        <a:srgbClr val="FFFFFF"/>
      </a:lt1>
      <a:dk2>
        <a:srgbClr val="243441"/>
      </a:dk2>
      <a:lt2>
        <a:srgbClr val="E8E8E2"/>
      </a:lt2>
      <a:accent1>
        <a:srgbClr val="9896C6"/>
      </a:accent1>
      <a:accent2>
        <a:srgbClr val="7F95BA"/>
      </a:accent2>
      <a:accent3>
        <a:srgbClr val="7CACB8"/>
      </a:accent3>
      <a:accent4>
        <a:srgbClr val="78AFA4"/>
      </a:accent4>
      <a:accent5>
        <a:srgbClr val="83AE93"/>
      </a:accent5>
      <a:accent6>
        <a:srgbClr val="7AAF78"/>
      </a:accent6>
      <a:hlink>
        <a:srgbClr val="848651"/>
      </a:hlink>
      <a:folHlink>
        <a:srgbClr val="7F7F7F"/>
      </a:folHlink>
    </a:clrScheme>
    <a:fontScheme name="Slate">
      <a:majorFont>
        <a:latin typeface="Georgia Pro Cond Ligh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Speak Pro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326</TotalTime>
  <Words>397</Words>
  <Application>Microsoft Office PowerPoint</Application>
  <PresentationFormat>Widescreen</PresentationFormat>
  <Paragraphs>85</Paragraphs>
  <Slides>10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10</vt:i4>
      </vt:variant>
    </vt:vector>
  </HeadingPairs>
  <TitlesOfParts>
    <vt:vector size="18" baseType="lpstr">
      <vt:lpstr>Arial</vt:lpstr>
      <vt:lpstr>Calibri</vt:lpstr>
      <vt:lpstr>Calibri Light</vt:lpstr>
      <vt:lpstr>Georgia Pro Cond Light</vt:lpstr>
      <vt:lpstr>Speak Pro</vt:lpstr>
      <vt:lpstr>Wingdings 2</vt:lpstr>
      <vt:lpstr>Tema do Office</vt:lpstr>
      <vt:lpstr>SlateVTI</vt:lpstr>
      <vt:lpstr>Apresentação do PowerPoint</vt:lpstr>
      <vt:lpstr>First Model: 9-64-2 ReLU</vt:lpstr>
      <vt:lpstr>Second Model: 9-32-32-2 ReLU</vt:lpstr>
      <vt:lpstr>Third Model: 9-32-32-32-2 ReLU</vt:lpstr>
      <vt:lpstr>Fourth Model: 9-8-8-8-8-8-2 ReLU</vt:lpstr>
      <vt:lpstr>Failues</vt:lpstr>
      <vt:lpstr>Fifth Model: 8-8-8-2 ReLU</vt:lpstr>
      <vt:lpstr>Breakthrought!</vt:lpstr>
      <vt:lpstr>Distribuition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Leonardo Scholler</dc:creator>
  <cp:lastModifiedBy>Leonardo Scholler</cp:lastModifiedBy>
  <cp:revision>2</cp:revision>
  <dcterms:created xsi:type="dcterms:W3CDTF">2022-11-23T22:16:15Z</dcterms:created>
  <dcterms:modified xsi:type="dcterms:W3CDTF">2022-11-24T03:42:44Z</dcterms:modified>
</cp:coreProperties>
</file>